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74" r:id="rId2"/>
    <p:sldId id="278" r:id="rId3"/>
    <p:sldId id="279" r:id="rId4"/>
    <p:sldId id="280" r:id="rId5"/>
    <p:sldId id="281" r:id="rId6"/>
    <p:sldId id="282" r:id="rId7"/>
    <p:sldId id="283" r:id="rId8"/>
    <p:sldId id="284" r:id="rId9"/>
    <p:sldId id="285" r:id="rId10"/>
    <p:sldId id="28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EB3C"/>
    <a:srgbClr val="0E6794"/>
    <a:srgbClr val="05495E"/>
    <a:srgbClr val="41A7BF"/>
    <a:srgbClr val="1287C3"/>
    <a:srgbClr val="317F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53" autoAdjust="0"/>
    <p:restoredTop sz="94994" autoAdjust="0"/>
  </p:normalViewPr>
  <p:slideViewPr>
    <p:cSldViewPr>
      <p:cViewPr varScale="1">
        <p:scale>
          <a:sx n="107" d="100"/>
          <a:sy n="107" d="100"/>
        </p:scale>
        <p:origin x="636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403559-DE3C-4957-B8BF-39AC9C02E313}" type="datetimeFigureOut">
              <a:rPr lang="uk-UA" smtClean="0"/>
              <a:t>31.01.2019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54E254-D8D5-4FA6-B6CB-EA1013C8596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342198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1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3413028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10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6800946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2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71803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3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7088715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4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327613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5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7835960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6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1733847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7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79988082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8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564824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9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706961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31.01.2019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31.01.2019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31.01.2019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31.01.2019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31.01.2019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31.01.2019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31.01.2019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31.01.2019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31.01.2019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31.01.2019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31.01.2019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8289E6-F6AA-490C-B741-075263574D2E}" type="datetimeFigureOut">
              <a:rPr lang="ru-RU" smtClean="0"/>
              <a:pPr/>
              <a:t>31.01.2019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0CC48B-2707-4954-8D60-3AFA304E5D0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71800" y="1916832"/>
            <a:ext cx="3456384" cy="864096"/>
          </a:xfrm>
        </p:spPr>
        <p:txBody>
          <a:bodyPr>
            <a:noAutofit/>
          </a:bodyPr>
          <a:lstStyle/>
          <a:p>
            <a:pPr algn="ctr"/>
            <a:r>
              <a:rPr lang="ru-RU" sz="2800" i="1" dirty="0" smtClean="0">
                <a:solidFill>
                  <a:srgbClr val="FFEB3C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Псалом 5</a:t>
            </a:r>
            <a:r>
              <a:rPr lang="en-US" sz="2800" i="1" dirty="0" smtClean="0">
                <a:solidFill>
                  <a:srgbClr val="FFEB3C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2</a:t>
            </a:r>
            <a:endParaRPr lang="ru-RU" sz="3200" i="1" dirty="0">
              <a:solidFill>
                <a:srgbClr val="FFEB3C"/>
              </a:solidFill>
              <a:latin typeface="Georgia" panose="02040502050405020303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2267744" y="2924944"/>
            <a:ext cx="4536504" cy="165618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3800" dirty="0" smtClean="0">
                <a:solidFill>
                  <a:srgbClr val="FFEB3C"/>
                </a:solidFill>
              </a:rPr>
              <a:t>ДОКІР</a:t>
            </a:r>
            <a:r>
              <a:rPr lang="en-US" sz="3800" dirty="0" smtClean="0">
                <a:solidFill>
                  <a:srgbClr val="FFEB3C"/>
                </a:solidFill>
              </a:rPr>
              <a:t/>
            </a:r>
            <a:br>
              <a:rPr lang="en-US" sz="3800" dirty="0" smtClean="0">
                <a:solidFill>
                  <a:srgbClr val="FFEB3C"/>
                </a:solidFill>
              </a:rPr>
            </a:br>
            <a:r>
              <a:rPr lang="ru-RU" sz="3800" dirty="0" smtClean="0">
                <a:solidFill>
                  <a:srgbClr val="FFEB3C"/>
                </a:solidFill>
              </a:rPr>
              <a:t>ЛУКАВОМУ</a:t>
            </a:r>
            <a:endParaRPr lang="uk-UA" sz="3800" dirty="0">
              <a:solidFill>
                <a:srgbClr val="FFE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46501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/>
    </mc:Choice>
    <mc:Fallback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575556" y="2060848"/>
            <a:ext cx="8028892" cy="3888432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3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3200" dirty="0" smtClean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3200" dirty="0" smtClean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dirty="0" smtClean="0">
              <a:solidFill>
                <a:srgbClr val="FFEB3C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4400" dirty="0">
                <a:solidFill>
                  <a:srgbClr val="FFEB3C"/>
                </a:solidFill>
              </a:rPr>
              <a:t>Буду </a:t>
            </a:r>
            <a:r>
              <a:rPr lang="ru-RU" sz="4400" dirty="0" err="1">
                <a:solidFill>
                  <a:srgbClr val="FFEB3C"/>
                </a:solidFill>
              </a:rPr>
              <a:t>славити</a:t>
            </a:r>
            <a:r>
              <a:rPr lang="ru-RU" sz="4400" dirty="0">
                <a:solidFill>
                  <a:srgbClr val="FFEB3C"/>
                </a:solidFill>
              </a:rPr>
              <a:t> </a:t>
            </a:r>
            <a:r>
              <a:rPr lang="ru-RU" sz="4400" dirty="0" err="1">
                <a:solidFill>
                  <a:srgbClr val="FFEB3C"/>
                </a:solidFill>
              </a:rPr>
              <a:t>вічно</a:t>
            </a:r>
            <a:r>
              <a:rPr lang="ru-RU" sz="4400" dirty="0">
                <a:solidFill>
                  <a:srgbClr val="FFEB3C"/>
                </a:solidFill>
              </a:rPr>
              <a:t> </a:t>
            </a:r>
            <a:r>
              <a:rPr lang="ru-RU" sz="4400" dirty="0" smtClean="0">
                <a:solidFill>
                  <a:srgbClr val="FFEB3C"/>
                </a:solidFill>
              </a:rPr>
              <a:t>Тебе,</a:t>
            </a:r>
            <a:r>
              <a:rPr lang="en-US" sz="4400" dirty="0" smtClean="0">
                <a:solidFill>
                  <a:srgbClr val="FFEB3C"/>
                </a:solidFill>
              </a:rPr>
              <a:t/>
            </a:r>
            <a:br>
              <a:rPr lang="en-US" sz="4400" dirty="0" smtClean="0">
                <a:solidFill>
                  <a:srgbClr val="FFEB3C"/>
                </a:solidFill>
              </a:rPr>
            </a:br>
            <a:r>
              <a:rPr lang="ru-RU" sz="4400" dirty="0" err="1" smtClean="0">
                <a:solidFill>
                  <a:srgbClr val="FFEB3C"/>
                </a:solidFill>
              </a:rPr>
              <a:t>що</a:t>
            </a:r>
            <a:r>
              <a:rPr lang="ru-RU" sz="4400" dirty="0" smtClean="0">
                <a:solidFill>
                  <a:srgbClr val="FFEB3C"/>
                </a:solidFill>
              </a:rPr>
              <a:t> </a:t>
            </a:r>
            <a:r>
              <a:rPr lang="ru-RU" sz="4400" dirty="0">
                <a:solidFill>
                  <a:srgbClr val="FFEB3C"/>
                </a:solidFill>
              </a:rPr>
              <a:t>вчинив </a:t>
            </a:r>
            <a:r>
              <a:rPr lang="ru-RU" sz="4400" dirty="0" err="1">
                <a:solidFill>
                  <a:srgbClr val="FFEB3C"/>
                </a:solidFill>
              </a:rPr>
              <a:t>Ти</a:t>
            </a:r>
            <a:r>
              <a:rPr lang="ru-RU" sz="4400" dirty="0">
                <a:solidFill>
                  <a:srgbClr val="FFEB3C"/>
                </a:solidFill>
              </a:rPr>
              <a:t> </a:t>
            </a:r>
            <a:r>
              <a:rPr lang="ru-RU" sz="4400" dirty="0" err="1">
                <a:solidFill>
                  <a:srgbClr val="FFEB3C"/>
                </a:solidFill>
              </a:rPr>
              <a:t>оце</a:t>
            </a:r>
            <a:r>
              <a:rPr lang="ru-RU" sz="4400" dirty="0">
                <a:solidFill>
                  <a:srgbClr val="FFEB3C"/>
                </a:solidFill>
              </a:rPr>
              <a:t>, і про </a:t>
            </a:r>
            <a:r>
              <a:rPr lang="ru-RU" sz="4400" dirty="0" err="1">
                <a:solidFill>
                  <a:srgbClr val="FFEB3C"/>
                </a:solidFill>
              </a:rPr>
              <a:t>ймення</a:t>
            </a:r>
            <a:r>
              <a:rPr lang="ru-RU" sz="4400" dirty="0">
                <a:solidFill>
                  <a:srgbClr val="FFEB3C"/>
                </a:solidFill>
              </a:rPr>
              <a:t> </a:t>
            </a:r>
            <a:r>
              <a:rPr lang="ru-RU" sz="4400" dirty="0" err="1">
                <a:solidFill>
                  <a:srgbClr val="FFEB3C"/>
                </a:solidFill>
              </a:rPr>
              <a:t>Твоє</a:t>
            </a:r>
            <a:r>
              <a:rPr lang="ru-RU" sz="4400" dirty="0">
                <a:solidFill>
                  <a:srgbClr val="FFEB3C"/>
                </a:solidFill>
              </a:rPr>
              <a:t> буду </a:t>
            </a:r>
            <a:r>
              <a:rPr lang="ru-RU" sz="4400" dirty="0" err="1">
                <a:solidFill>
                  <a:srgbClr val="FFEB3C"/>
                </a:solidFill>
              </a:rPr>
              <a:t>звіщати</a:t>
            </a:r>
            <a:r>
              <a:rPr lang="ru-RU" sz="4400" dirty="0">
                <a:solidFill>
                  <a:srgbClr val="FFEB3C"/>
                </a:solidFill>
              </a:rPr>
              <a:t> </a:t>
            </a:r>
            <a:r>
              <a:rPr lang="ru-RU" sz="4400" dirty="0" err="1">
                <a:solidFill>
                  <a:srgbClr val="FFEB3C"/>
                </a:solidFill>
              </a:rPr>
              <a:t>побожним</a:t>
            </a:r>
            <a:r>
              <a:rPr lang="ru-RU" sz="4400" dirty="0">
                <a:solidFill>
                  <a:srgbClr val="FFEB3C"/>
                </a:solidFill>
              </a:rPr>
              <a:t> </a:t>
            </a:r>
            <a:r>
              <a:rPr lang="ru-RU" sz="4400" dirty="0" err="1">
                <a:solidFill>
                  <a:srgbClr val="FFEB3C"/>
                </a:solidFill>
              </a:rPr>
              <a:t>Твоїм</a:t>
            </a:r>
            <a:r>
              <a:rPr lang="ru-RU" sz="4400" dirty="0">
                <a:solidFill>
                  <a:srgbClr val="FFEB3C"/>
                </a:solidFill>
              </a:rPr>
              <a:t>, </a:t>
            </a:r>
            <a:r>
              <a:rPr lang="ru-RU" sz="4400" dirty="0" err="1">
                <a:solidFill>
                  <a:srgbClr val="FFEB3C"/>
                </a:solidFill>
              </a:rPr>
              <a:t>що</a:t>
            </a:r>
            <a:r>
              <a:rPr lang="ru-RU" sz="4400" dirty="0">
                <a:solidFill>
                  <a:srgbClr val="FFEB3C"/>
                </a:solidFill>
              </a:rPr>
              <a:t> </a:t>
            </a:r>
            <a:r>
              <a:rPr lang="ru-RU" sz="4400" dirty="0" err="1">
                <a:solidFill>
                  <a:srgbClr val="FFEB3C"/>
                </a:solidFill>
              </a:rPr>
              <a:t>дивовижне</a:t>
            </a:r>
            <a:r>
              <a:rPr lang="ru-RU" sz="4400" dirty="0">
                <a:solidFill>
                  <a:srgbClr val="FFEB3C"/>
                </a:solidFill>
              </a:rPr>
              <a:t> </a:t>
            </a:r>
            <a:r>
              <a:rPr lang="ru-RU" sz="4400" dirty="0" err="1">
                <a:solidFill>
                  <a:srgbClr val="FFEB3C"/>
                </a:solidFill>
              </a:rPr>
              <a:t>воно</a:t>
            </a:r>
            <a:r>
              <a:rPr lang="ru-RU" sz="4400" dirty="0">
                <a:solidFill>
                  <a:srgbClr val="FFEB3C"/>
                </a:solidFill>
              </a:rPr>
              <a:t>! </a:t>
            </a: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2771800" y="980728"/>
            <a:ext cx="3456384" cy="576064"/>
          </a:xfrm>
        </p:spPr>
        <p:txBody>
          <a:bodyPr>
            <a:noAutofit/>
          </a:bodyPr>
          <a:lstStyle/>
          <a:p>
            <a:pPr algn="ctr"/>
            <a:r>
              <a:rPr lang="ru-RU" sz="2800" i="1" dirty="0" smtClean="0">
                <a:solidFill>
                  <a:srgbClr val="FFEB3C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uk-UA" sz="2800" i="1" dirty="0" smtClean="0">
                <a:solidFill>
                  <a:srgbClr val="FFEB3C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5</a:t>
            </a:r>
            <a:r>
              <a:rPr lang="en-US" sz="2800" i="1" dirty="0" smtClean="0">
                <a:solidFill>
                  <a:srgbClr val="FFEB3C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2</a:t>
            </a:r>
            <a:r>
              <a:rPr lang="uk-UA" sz="2800" i="1" dirty="0" smtClean="0">
                <a:solidFill>
                  <a:srgbClr val="FFEB3C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:11</a:t>
            </a:r>
            <a:endParaRPr lang="ru-RU" sz="3200" i="1" dirty="0">
              <a:solidFill>
                <a:srgbClr val="FFEB3C"/>
              </a:solidFill>
              <a:latin typeface="Georgia" panose="02040502050405020303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67020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/>
    </mc:Choice>
    <mc:Fallback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575556" y="2060848"/>
            <a:ext cx="8028892" cy="4032448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36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3600" dirty="0" smtClean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3600" dirty="0" smtClean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2800" dirty="0" smtClean="0">
              <a:solidFill>
                <a:srgbClr val="FFEB3C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4800" dirty="0" err="1">
                <a:solidFill>
                  <a:srgbClr val="FFEB3C"/>
                </a:solidFill>
              </a:rPr>
              <a:t>Чого</a:t>
            </a:r>
            <a:r>
              <a:rPr lang="ru-RU" sz="4800" dirty="0">
                <a:solidFill>
                  <a:srgbClr val="FFEB3C"/>
                </a:solidFill>
              </a:rPr>
              <a:t> </a:t>
            </a:r>
            <a:r>
              <a:rPr lang="ru-RU" sz="4800" dirty="0" err="1">
                <a:solidFill>
                  <a:srgbClr val="FFEB3C"/>
                </a:solidFill>
              </a:rPr>
              <a:t>хвалишся</a:t>
            </a:r>
            <a:r>
              <a:rPr lang="ru-RU" sz="4800" dirty="0">
                <a:solidFill>
                  <a:srgbClr val="FFEB3C"/>
                </a:solidFill>
              </a:rPr>
              <a:t> </a:t>
            </a:r>
            <a:r>
              <a:rPr lang="ru-RU" sz="4800" dirty="0" smtClean="0">
                <a:solidFill>
                  <a:srgbClr val="FFEB3C"/>
                </a:solidFill>
              </a:rPr>
              <a:t>злом,</a:t>
            </a:r>
            <a:r>
              <a:rPr lang="en-US" sz="4800" dirty="0" smtClean="0">
                <a:solidFill>
                  <a:srgbClr val="FFEB3C"/>
                </a:solidFill>
              </a:rPr>
              <a:t/>
            </a:r>
            <a:br>
              <a:rPr lang="en-US" sz="4800" dirty="0" smtClean="0">
                <a:solidFill>
                  <a:srgbClr val="FFEB3C"/>
                </a:solidFill>
              </a:rPr>
            </a:br>
            <a:r>
              <a:rPr lang="ru-RU" sz="4800" dirty="0" smtClean="0">
                <a:solidFill>
                  <a:srgbClr val="FFEB3C"/>
                </a:solidFill>
              </a:rPr>
              <a:t>о </a:t>
            </a:r>
            <a:r>
              <a:rPr lang="ru-RU" sz="4800" dirty="0" err="1">
                <a:solidFill>
                  <a:srgbClr val="FFEB3C"/>
                </a:solidFill>
              </a:rPr>
              <a:t>могутній</a:t>
            </a:r>
            <a:r>
              <a:rPr lang="ru-RU" sz="4800" dirty="0">
                <a:solidFill>
                  <a:srgbClr val="FFEB3C"/>
                </a:solidFill>
              </a:rPr>
              <a:t> </a:t>
            </a:r>
            <a:r>
              <a:rPr lang="ru-RU" sz="4800" dirty="0" err="1">
                <a:solidFill>
                  <a:srgbClr val="FFEB3C"/>
                </a:solidFill>
              </a:rPr>
              <a:t>бунтівний</a:t>
            </a:r>
            <a:r>
              <a:rPr lang="ru-RU" sz="4800" dirty="0">
                <a:solidFill>
                  <a:srgbClr val="FFEB3C"/>
                </a:solidFill>
              </a:rPr>
              <a:t> </a:t>
            </a:r>
            <a:r>
              <a:rPr lang="ru-RU" sz="4800" dirty="0" err="1">
                <a:solidFill>
                  <a:srgbClr val="FFEB3C"/>
                </a:solidFill>
              </a:rPr>
              <a:t>змію</a:t>
            </a:r>
            <a:r>
              <a:rPr lang="ru-RU" sz="4800" dirty="0">
                <a:solidFill>
                  <a:srgbClr val="FFEB3C"/>
                </a:solidFill>
              </a:rPr>
              <a:t>? </a:t>
            </a:r>
            <a:r>
              <a:rPr lang="ru-RU" sz="4800" dirty="0" err="1">
                <a:solidFill>
                  <a:srgbClr val="FFEB3C"/>
                </a:solidFill>
              </a:rPr>
              <a:t>Цілий</a:t>
            </a:r>
            <a:r>
              <a:rPr lang="ru-RU" sz="4800" dirty="0">
                <a:solidFill>
                  <a:srgbClr val="FFEB3C"/>
                </a:solidFill>
              </a:rPr>
              <a:t> день </a:t>
            </a:r>
            <a:r>
              <a:rPr lang="ru-RU" sz="4800" dirty="0" err="1">
                <a:solidFill>
                  <a:srgbClr val="FFEB3C"/>
                </a:solidFill>
              </a:rPr>
              <a:t>Божа</a:t>
            </a:r>
            <a:r>
              <a:rPr lang="ru-RU" sz="4800" dirty="0">
                <a:solidFill>
                  <a:srgbClr val="FFEB3C"/>
                </a:solidFill>
              </a:rPr>
              <a:t> </a:t>
            </a:r>
            <a:r>
              <a:rPr lang="ru-RU" sz="4800" dirty="0" err="1" smtClean="0">
                <a:solidFill>
                  <a:srgbClr val="FFEB3C"/>
                </a:solidFill>
              </a:rPr>
              <a:t>милість</a:t>
            </a:r>
            <a:r>
              <a:rPr lang="en-US" sz="4800" dirty="0" smtClean="0">
                <a:solidFill>
                  <a:srgbClr val="FFEB3C"/>
                </a:solidFill>
              </a:rPr>
              <a:t/>
            </a:r>
            <a:br>
              <a:rPr lang="en-US" sz="4800" dirty="0" smtClean="0">
                <a:solidFill>
                  <a:srgbClr val="FFEB3C"/>
                </a:solidFill>
              </a:rPr>
            </a:br>
            <a:r>
              <a:rPr lang="ru-RU" sz="4800" dirty="0" err="1" smtClean="0">
                <a:solidFill>
                  <a:srgbClr val="FFEB3C"/>
                </a:solidFill>
              </a:rPr>
              <a:t>зо</a:t>
            </a:r>
            <a:r>
              <a:rPr lang="ru-RU" sz="4800" dirty="0" smtClean="0">
                <a:solidFill>
                  <a:srgbClr val="FFEB3C"/>
                </a:solidFill>
              </a:rPr>
              <a:t> </a:t>
            </a:r>
            <a:r>
              <a:rPr lang="ru-RU" sz="4800" dirty="0">
                <a:solidFill>
                  <a:srgbClr val="FFEB3C"/>
                </a:solidFill>
              </a:rPr>
              <a:t>мною </a:t>
            </a:r>
            <a:r>
              <a:rPr lang="en-US" sz="4800" dirty="0" smtClean="0">
                <a:solidFill>
                  <a:srgbClr val="FFEB3C"/>
                </a:solidFill>
              </a:rPr>
              <a:t>-</a:t>
            </a:r>
            <a:r>
              <a:rPr lang="ru-RU" sz="4800" dirty="0" smtClean="0">
                <a:solidFill>
                  <a:srgbClr val="FFEB3C"/>
                </a:solidFill>
              </a:rPr>
              <a:t> </a:t>
            </a:r>
            <a:r>
              <a:rPr lang="ru-RU" sz="4800" dirty="0">
                <a:solidFill>
                  <a:srgbClr val="FFEB3C"/>
                </a:solidFill>
              </a:rPr>
              <a:t>хвала </a:t>
            </a:r>
            <a:r>
              <a:rPr lang="ru-RU" sz="4800" dirty="0" err="1">
                <a:solidFill>
                  <a:srgbClr val="FFEB3C"/>
                </a:solidFill>
              </a:rPr>
              <a:t>імені</a:t>
            </a:r>
            <a:r>
              <a:rPr lang="ru-RU" sz="4800" dirty="0">
                <a:solidFill>
                  <a:srgbClr val="FFEB3C"/>
                </a:solidFill>
              </a:rPr>
              <a:t> </a:t>
            </a:r>
            <a:r>
              <a:rPr lang="ru-RU" sz="4800" dirty="0" err="1">
                <a:solidFill>
                  <a:srgbClr val="FFEB3C"/>
                </a:solidFill>
              </a:rPr>
              <a:t>Його</a:t>
            </a:r>
            <a:r>
              <a:rPr lang="ru-RU" sz="4800" dirty="0">
                <a:solidFill>
                  <a:srgbClr val="FFEB3C"/>
                </a:solidFill>
              </a:rPr>
              <a:t>. </a:t>
            </a:r>
            <a:endParaRPr lang="uk-UA" sz="4800" dirty="0">
              <a:solidFill>
                <a:srgbClr val="FFEB3C"/>
              </a:solidFill>
            </a:endParaRP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2771800" y="980728"/>
            <a:ext cx="3456384" cy="576064"/>
          </a:xfrm>
        </p:spPr>
        <p:txBody>
          <a:bodyPr>
            <a:noAutofit/>
          </a:bodyPr>
          <a:lstStyle/>
          <a:p>
            <a:pPr algn="ctr"/>
            <a:r>
              <a:rPr lang="ru-RU" sz="2800" i="1" dirty="0" smtClean="0">
                <a:solidFill>
                  <a:srgbClr val="FFEB3C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uk-UA" sz="2800" i="1" dirty="0" smtClean="0">
                <a:solidFill>
                  <a:srgbClr val="FFEB3C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5</a:t>
            </a:r>
            <a:r>
              <a:rPr lang="en-US" sz="2800" i="1" dirty="0" smtClean="0">
                <a:solidFill>
                  <a:srgbClr val="FFEB3C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2</a:t>
            </a:r>
            <a:r>
              <a:rPr lang="uk-UA" sz="2800" i="1" dirty="0" smtClean="0">
                <a:solidFill>
                  <a:srgbClr val="FFEB3C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:3</a:t>
            </a:r>
            <a:endParaRPr lang="ru-RU" sz="3200" i="1" dirty="0">
              <a:solidFill>
                <a:srgbClr val="FFEB3C"/>
              </a:solidFill>
              <a:latin typeface="Georgia" panose="02040502050405020303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78567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/>
    </mc:Choice>
    <mc:Fallback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575556" y="2060848"/>
            <a:ext cx="8028892" cy="3600400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36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3600" dirty="0" smtClean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3600" dirty="0" smtClean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2800" dirty="0" smtClean="0">
              <a:solidFill>
                <a:srgbClr val="FFEB3C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4800" dirty="0" err="1">
                <a:solidFill>
                  <a:srgbClr val="FFEB3C"/>
                </a:solidFill>
              </a:rPr>
              <a:t>Замишляє</a:t>
            </a:r>
            <a:r>
              <a:rPr lang="ru-RU" sz="4800" dirty="0">
                <a:solidFill>
                  <a:srgbClr val="FFEB3C"/>
                </a:solidFill>
              </a:rPr>
              <a:t> лукавство </a:t>
            </a:r>
            <a:r>
              <a:rPr lang="ru-RU" sz="4800" dirty="0" err="1">
                <a:solidFill>
                  <a:srgbClr val="FFEB3C"/>
                </a:solidFill>
              </a:rPr>
              <a:t>язик</a:t>
            </a:r>
            <a:r>
              <a:rPr lang="ru-RU" sz="4800" dirty="0">
                <a:solidFill>
                  <a:srgbClr val="FFEB3C"/>
                </a:solidFill>
              </a:rPr>
              <a:t> </a:t>
            </a:r>
            <a:r>
              <a:rPr lang="ru-RU" sz="4800" dirty="0" err="1">
                <a:solidFill>
                  <a:srgbClr val="FFEB3C"/>
                </a:solidFill>
              </a:rPr>
              <a:t>твій</a:t>
            </a:r>
            <a:r>
              <a:rPr lang="ru-RU" sz="4800" dirty="0">
                <a:solidFill>
                  <a:srgbClr val="FFEB3C"/>
                </a:solidFill>
              </a:rPr>
              <a:t>, як та бритва </a:t>
            </a:r>
            <a:r>
              <a:rPr lang="ru-RU" sz="4800" dirty="0" err="1">
                <a:solidFill>
                  <a:srgbClr val="FFEB3C"/>
                </a:solidFill>
              </a:rPr>
              <a:t>нагострена</a:t>
            </a:r>
            <a:r>
              <a:rPr lang="ru-RU" sz="4800" dirty="0">
                <a:solidFill>
                  <a:srgbClr val="FFEB3C"/>
                </a:solidFill>
              </a:rPr>
              <a:t> </a:t>
            </a:r>
            <a:r>
              <a:rPr lang="ru-RU" sz="4800" dirty="0" err="1">
                <a:solidFill>
                  <a:srgbClr val="FFEB3C"/>
                </a:solidFill>
              </a:rPr>
              <a:t>ти</a:t>
            </a:r>
            <a:r>
              <a:rPr lang="ru-RU" sz="4800" dirty="0">
                <a:solidFill>
                  <a:srgbClr val="FFEB3C"/>
                </a:solidFill>
              </a:rPr>
              <a:t>, </a:t>
            </a:r>
            <a:r>
              <a:rPr lang="ru-RU" sz="4800" dirty="0" err="1">
                <a:solidFill>
                  <a:srgbClr val="FFEB3C"/>
                </a:solidFill>
              </a:rPr>
              <a:t>що</a:t>
            </a:r>
            <a:r>
              <a:rPr lang="ru-RU" sz="4800" dirty="0">
                <a:solidFill>
                  <a:srgbClr val="FFEB3C"/>
                </a:solidFill>
              </a:rPr>
              <a:t> </a:t>
            </a:r>
            <a:r>
              <a:rPr lang="ru-RU" sz="4800" dirty="0" err="1">
                <a:solidFill>
                  <a:srgbClr val="FFEB3C"/>
                </a:solidFill>
              </a:rPr>
              <a:t>чиниш</a:t>
            </a:r>
            <a:r>
              <a:rPr lang="ru-RU" sz="4800" dirty="0">
                <a:solidFill>
                  <a:srgbClr val="FFEB3C"/>
                </a:solidFill>
              </a:rPr>
              <a:t> обману! </a:t>
            </a:r>
            <a:endParaRPr lang="uk-UA" sz="4800" dirty="0">
              <a:solidFill>
                <a:srgbClr val="FFEB3C"/>
              </a:solidFill>
            </a:endParaRP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2771800" y="980728"/>
            <a:ext cx="3456384" cy="576064"/>
          </a:xfrm>
        </p:spPr>
        <p:txBody>
          <a:bodyPr>
            <a:noAutofit/>
          </a:bodyPr>
          <a:lstStyle/>
          <a:p>
            <a:pPr algn="ctr"/>
            <a:r>
              <a:rPr lang="ru-RU" sz="2800" i="1" dirty="0" smtClean="0">
                <a:solidFill>
                  <a:srgbClr val="FFEB3C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uk-UA" sz="2800" i="1" dirty="0" smtClean="0">
                <a:solidFill>
                  <a:srgbClr val="FFEB3C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5</a:t>
            </a:r>
            <a:r>
              <a:rPr lang="en-US" sz="2800" i="1" dirty="0" smtClean="0">
                <a:solidFill>
                  <a:srgbClr val="FFEB3C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2</a:t>
            </a:r>
            <a:r>
              <a:rPr lang="uk-UA" sz="2800" i="1" dirty="0" smtClean="0">
                <a:solidFill>
                  <a:srgbClr val="FFEB3C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:4</a:t>
            </a:r>
            <a:endParaRPr lang="ru-RU" sz="3200" i="1" dirty="0">
              <a:solidFill>
                <a:srgbClr val="FFEB3C"/>
              </a:solidFill>
              <a:latin typeface="Georgia" panose="02040502050405020303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55742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/>
    </mc:Choice>
    <mc:Fallback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575556" y="2060848"/>
            <a:ext cx="8028892" cy="3600400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36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3600" dirty="0" smtClean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3600" dirty="0" smtClean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2800" dirty="0" smtClean="0">
              <a:solidFill>
                <a:srgbClr val="FFEB3C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4800" dirty="0">
                <a:solidFill>
                  <a:srgbClr val="FFEB3C"/>
                </a:solidFill>
              </a:rPr>
              <a:t> </a:t>
            </a:r>
            <a:r>
              <a:rPr lang="ru-RU" sz="4800" dirty="0" err="1">
                <a:solidFill>
                  <a:srgbClr val="FFEB3C"/>
                </a:solidFill>
              </a:rPr>
              <a:t>Ти</a:t>
            </a:r>
            <a:r>
              <a:rPr lang="ru-RU" sz="4800" dirty="0">
                <a:solidFill>
                  <a:srgbClr val="FFEB3C"/>
                </a:solidFill>
              </a:rPr>
              <a:t> зло полюбив над </a:t>
            </a:r>
            <a:r>
              <a:rPr lang="ru-RU" sz="4800" dirty="0" smtClean="0">
                <a:solidFill>
                  <a:srgbClr val="FFEB3C"/>
                </a:solidFill>
              </a:rPr>
              <a:t>добро,</a:t>
            </a:r>
            <a:r>
              <a:rPr lang="en-US" sz="4800" dirty="0" smtClean="0">
                <a:solidFill>
                  <a:srgbClr val="FFEB3C"/>
                </a:solidFill>
              </a:rPr>
              <a:t/>
            </a:r>
            <a:br>
              <a:rPr lang="en-US" sz="4800" dirty="0" smtClean="0">
                <a:solidFill>
                  <a:srgbClr val="FFEB3C"/>
                </a:solidFill>
              </a:rPr>
            </a:br>
            <a:r>
              <a:rPr lang="ru-RU" sz="4800" dirty="0" smtClean="0">
                <a:solidFill>
                  <a:srgbClr val="FFEB3C"/>
                </a:solidFill>
              </a:rPr>
              <a:t>а </a:t>
            </a:r>
            <a:r>
              <a:rPr lang="ru-RU" sz="4800" dirty="0">
                <a:solidFill>
                  <a:srgbClr val="FFEB3C"/>
                </a:solidFill>
              </a:rPr>
              <a:t>неправду </a:t>
            </a:r>
            <a:r>
              <a:rPr lang="ru-RU" sz="4800" dirty="0" err="1">
                <a:solidFill>
                  <a:srgbClr val="FFEB3C"/>
                </a:solidFill>
              </a:rPr>
              <a:t>більш</a:t>
            </a:r>
            <a:r>
              <a:rPr lang="ru-RU" sz="4800" dirty="0" smtClean="0">
                <a:solidFill>
                  <a:srgbClr val="FFEB3C"/>
                </a:solidFill>
              </a:rPr>
              <a:t>,</a:t>
            </a:r>
            <a:r>
              <a:rPr lang="en-US" sz="4800" dirty="0" smtClean="0">
                <a:solidFill>
                  <a:srgbClr val="FFEB3C"/>
                </a:solidFill>
              </a:rPr>
              <a:t/>
            </a:r>
            <a:br>
              <a:rPr lang="en-US" sz="4800" dirty="0" smtClean="0">
                <a:solidFill>
                  <a:srgbClr val="FFEB3C"/>
                </a:solidFill>
              </a:rPr>
            </a:br>
            <a:r>
              <a:rPr lang="ru-RU" sz="4800" dirty="0" smtClean="0">
                <a:solidFill>
                  <a:srgbClr val="FFEB3C"/>
                </a:solidFill>
              </a:rPr>
              <a:t>як </a:t>
            </a:r>
            <a:r>
              <a:rPr lang="ru-RU" sz="4800" dirty="0">
                <a:solidFill>
                  <a:srgbClr val="FFEB3C"/>
                </a:solidFill>
              </a:rPr>
              <a:t>правду </a:t>
            </a:r>
            <a:r>
              <a:rPr lang="ru-RU" sz="4800" dirty="0" err="1">
                <a:solidFill>
                  <a:srgbClr val="FFEB3C"/>
                </a:solidFill>
              </a:rPr>
              <a:t>казати</a:t>
            </a:r>
            <a:r>
              <a:rPr lang="ru-RU" sz="4800" dirty="0">
                <a:solidFill>
                  <a:srgbClr val="FFEB3C"/>
                </a:solidFill>
              </a:rPr>
              <a:t>, </a:t>
            </a:r>
            <a:endParaRPr lang="uk-UA" sz="4800" dirty="0">
              <a:solidFill>
                <a:srgbClr val="FFEB3C"/>
              </a:solidFill>
            </a:endParaRP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2771800" y="980728"/>
            <a:ext cx="3456384" cy="576064"/>
          </a:xfrm>
        </p:spPr>
        <p:txBody>
          <a:bodyPr>
            <a:noAutofit/>
          </a:bodyPr>
          <a:lstStyle/>
          <a:p>
            <a:pPr algn="ctr"/>
            <a:r>
              <a:rPr lang="ru-RU" sz="2800" i="1" dirty="0" smtClean="0">
                <a:solidFill>
                  <a:srgbClr val="FFEB3C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uk-UA" sz="2800" i="1" dirty="0" smtClean="0">
                <a:solidFill>
                  <a:srgbClr val="FFEB3C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5</a:t>
            </a:r>
            <a:r>
              <a:rPr lang="en-US" sz="2800" i="1" dirty="0" smtClean="0">
                <a:solidFill>
                  <a:srgbClr val="FFEB3C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2</a:t>
            </a:r>
            <a:r>
              <a:rPr lang="uk-UA" sz="2800" i="1" dirty="0" smtClean="0">
                <a:solidFill>
                  <a:srgbClr val="FFEB3C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:5</a:t>
            </a:r>
            <a:endParaRPr lang="ru-RU" sz="3200" i="1" dirty="0">
              <a:solidFill>
                <a:srgbClr val="FFEB3C"/>
              </a:solidFill>
              <a:latin typeface="Georgia" panose="02040502050405020303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79983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/>
    </mc:Choice>
    <mc:Fallback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575556" y="2060848"/>
            <a:ext cx="8028892" cy="3312368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36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3600" dirty="0" smtClean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3600" dirty="0" smtClean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2800" dirty="0" smtClean="0">
              <a:solidFill>
                <a:srgbClr val="FFEB3C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4800" dirty="0" err="1">
                <a:solidFill>
                  <a:srgbClr val="FFEB3C"/>
                </a:solidFill>
              </a:rPr>
              <a:t>ти</a:t>
            </a:r>
            <a:r>
              <a:rPr lang="ru-RU" sz="4800" dirty="0">
                <a:solidFill>
                  <a:srgbClr val="FFEB3C"/>
                </a:solidFill>
              </a:rPr>
              <a:t> </a:t>
            </a:r>
            <a:r>
              <a:rPr lang="ru-RU" sz="4800" dirty="0" err="1">
                <a:solidFill>
                  <a:srgbClr val="FFEB3C"/>
                </a:solidFill>
              </a:rPr>
              <a:t>любиш</a:t>
            </a:r>
            <a:r>
              <a:rPr lang="ru-RU" sz="4800" dirty="0">
                <a:solidFill>
                  <a:srgbClr val="FFEB3C"/>
                </a:solidFill>
              </a:rPr>
              <a:t> </a:t>
            </a:r>
            <a:r>
              <a:rPr lang="ru-RU" sz="4800" dirty="0" err="1">
                <a:solidFill>
                  <a:srgbClr val="FFEB3C"/>
                </a:solidFill>
              </a:rPr>
              <a:t>усякі</a:t>
            </a:r>
            <a:r>
              <a:rPr lang="ru-RU" sz="4800" dirty="0">
                <a:solidFill>
                  <a:srgbClr val="FFEB3C"/>
                </a:solidFill>
              </a:rPr>
              <a:t> </a:t>
            </a:r>
            <a:r>
              <a:rPr lang="en-US" sz="4800" dirty="0" smtClean="0">
                <a:solidFill>
                  <a:srgbClr val="FFEB3C"/>
                </a:solidFill>
              </a:rPr>
              <a:t/>
            </a:r>
            <a:br>
              <a:rPr lang="en-US" sz="4800" dirty="0" smtClean="0">
                <a:solidFill>
                  <a:srgbClr val="FFEB3C"/>
                </a:solidFill>
              </a:rPr>
            </a:br>
            <a:r>
              <a:rPr lang="ru-RU" sz="4800" dirty="0" err="1" smtClean="0">
                <a:solidFill>
                  <a:srgbClr val="FFEB3C"/>
                </a:solidFill>
              </a:rPr>
              <a:t>шкідливі</a:t>
            </a:r>
            <a:r>
              <a:rPr lang="ru-RU" sz="4800" dirty="0" smtClean="0">
                <a:solidFill>
                  <a:srgbClr val="FFEB3C"/>
                </a:solidFill>
              </a:rPr>
              <a:t> </a:t>
            </a:r>
            <a:r>
              <a:rPr lang="ru-RU" sz="4800" dirty="0">
                <a:solidFill>
                  <a:srgbClr val="FFEB3C"/>
                </a:solidFill>
              </a:rPr>
              <a:t>слова, </a:t>
            </a:r>
            <a:r>
              <a:rPr lang="ru-RU" sz="4800" dirty="0" err="1">
                <a:solidFill>
                  <a:srgbClr val="FFEB3C"/>
                </a:solidFill>
              </a:rPr>
              <a:t>ти</a:t>
            </a:r>
            <a:r>
              <a:rPr lang="ru-RU" sz="4800" dirty="0">
                <a:solidFill>
                  <a:srgbClr val="FFEB3C"/>
                </a:solidFill>
              </a:rPr>
              <a:t> </a:t>
            </a:r>
            <a:r>
              <a:rPr lang="ru-RU" sz="4800" dirty="0" err="1" smtClean="0">
                <a:solidFill>
                  <a:srgbClr val="FFEB3C"/>
                </a:solidFill>
              </a:rPr>
              <a:t>язику</a:t>
            </a:r>
            <a:r>
              <a:rPr lang="en-US" sz="4800" dirty="0" smtClean="0">
                <a:solidFill>
                  <a:srgbClr val="FFEB3C"/>
                </a:solidFill>
              </a:rPr>
              <a:t/>
            </a:r>
            <a:br>
              <a:rPr lang="en-US" sz="4800" dirty="0" smtClean="0">
                <a:solidFill>
                  <a:srgbClr val="FFEB3C"/>
                </a:solidFill>
              </a:rPr>
            </a:br>
            <a:r>
              <a:rPr lang="ru-RU" sz="4800" dirty="0" err="1" smtClean="0">
                <a:solidFill>
                  <a:srgbClr val="FFEB3C"/>
                </a:solidFill>
              </a:rPr>
              <a:t>обманний</a:t>
            </a:r>
            <a:r>
              <a:rPr lang="ru-RU" sz="4800" dirty="0">
                <a:solidFill>
                  <a:srgbClr val="FFEB3C"/>
                </a:solidFill>
              </a:rPr>
              <a:t>! </a:t>
            </a:r>
            <a:endParaRPr lang="uk-UA" sz="4800" dirty="0">
              <a:solidFill>
                <a:srgbClr val="FFEB3C"/>
              </a:solidFill>
            </a:endParaRP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2771800" y="980728"/>
            <a:ext cx="3456384" cy="576064"/>
          </a:xfrm>
        </p:spPr>
        <p:txBody>
          <a:bodyPr>
            <a:noAutofit/>
          </a:bodyPr>
          <a:lstStyle/>
          <a:p>
            <a:pPr algn="ctr"/>
            <a:r>
              <a:rPr lang="ru-RU" sz="2800" i="1" dirty="0" smtClean="0">
                <a:solidFill>
                  <a:srgbClr val="FFEB3C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uk-UA" sz="2800" i="1" dirty="0" smtClean="0">
                <a:solidFill>
                  <a:srgbClr val="FFEB3C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5</a:t>
            </a:r>
            <a:r>
              <a:rPr lang="en-US" sz="2800" i="1" dirty="0" smtClean="0">
                <a:solidFill>
                  <a:srgbClr val="FFEB3C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2</a:t>
            </a:r>
            <a:r>
              <a:rPr lang="uk-UA" sz="2800" i="1" dirty="0" smtClean="0">
                <a:solidFill>
                  <a:srgbClr val="FFEB3C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:6</a:t>
            </a:r>
            <a:endParaRPr lang="ru-RU" sz="3200" i="1" dirty="0">
              <a:solidFill>
                <a:srgbClr val="FFEB3C"/>
              </a:solidFill>
              <a:latin typeface="Georgia" panose="02040502050405020303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32429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/>
    </mc:Choice>
    <mc:Fallback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575556" y="2060848"/>
            <a:ext cx="8028892" cy="4320480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36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3600" dirty="0" smtClean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3600" dirty="0" smtClean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2800" dirty="0" smtClean="0">
              <a:solidFill>
                <a:srgbClr val="FFEB3C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4800" dirty="0" err="1">
                <a:solidFill>
                  <a:srgbClr val="FFEB3C"/>
                </a:solidFill>
              </a:rPr>
              <a:t>Отож</a:t>
            </a:r>
            <a:r>
              <a:rPr lang="ru-RU" sz="4800" dirty="0">
                <a:solidFill>
                  <a:srgbClr val="FFEB3C"/>
                </a:solidFill>
              </a:rPr>
              <a:t>, Бог </a:t>
            </a:r>
            <a:r>
              <a:rPr lang="ru-RU" sz="4800" dirty="0" err="1">
                <a:solidFill>
                  <a:srgbClr val="FFEB3C"/>
                </a:solidFill>
              </a:rPr>
              <a:t>зруйнує</a:t>
            </a:r>
            <a:r>
              <a:rPr lang="ru-RU" sz="4800" dirty="0">
                <a:solidFill>
                  <a:srgbClr val="FFEB3C"/>
                </a:solidFill>
              </a:rPr>
              <a:t> </a:t>
            </a:r>
            <a:r>
              <a:rPr lang="ru-RU" sz="4800" dirty="0" err="1">
                <a:solidFill>
                  <a:srgbClr val="FFEB3C"/>
                </a:solidFill>
              </a:rPr>
              <a:t>назавжди</a:t>
            </a:r>
            <a:r>
              <a:rPr lang="ru-RU" sz="4800" dirty="0">
                <a:solidFill>
                  <a:srgbClr val="FFEB3C"/>
                </a:solidFill>
              </a:rPr>
              <a:t> тебе, тебе </a:t>
            </a:r>
            <a:r>
              <a:rPr lang="ru-RU" sz="4800" dirty="0" err="1">
                <a:solidFill>
                  <a:srgbClr val="FFEB3C"/>
                </a:solidFill>
              </a:rPr>
              <a:t>викине</a:t>
            </a:r>
            <a:r>
              <a:rPr lang="ru-RU" sz="4800" dirty="0">
                <a:solidFill>
                  <a:srgbClr val="FFEB3C"/>
                </a:solidFill>
              </a:rPr>
              <a:t> й </a:t>
            </a:r>
            <a:r>
              <a:rPr lang="ru-RU" sz="4800" dirty="0" err="1">
                <a:solidFill>
                  <a:srgbClr val="FFEB3C"/>
                </a:solidFill>
              </a:rPr>
              <a:t>вирве</a:t>
            </a:r>
            <a:r>
              <a:rPr lang="ru-RU" sz="4800" dirty="0">
                <a:solidFill>
                  <a:srgbClr val="FFEB3C"/>
                </a:solidFill>
              </a:rPr>
              <a:t> з намету тебе, й тебе </a:t>
            </a:r>
            <a:r>
              <a:rPr lang="ru-RU" sz="4800" dirty="0" err="1">
                <a:solidFill>
                  <a:srgbClr val="FFEB3C"/>
                </a:solidFill>
              </a:rPr>
              <a:t>викоренить</a:t>
            </a:r>
            <a:r>
              <a:rPr lang="ru-RU" sz="4800" dirty="0">
                <a:solidFill>
                  <a:srgbClr val="FFEB3C"/>
                </a:solidFill>
              </a:rPr>
              <a:t> </a:t>
            </a:r>
            <a:r>
              <a:rPr lang="ru-RU" sz="4800" dirty="0" err="1">
                <a:solidFill>
                  <a:srgbClr val="FFEB3C"/>
                </a:solidFill>
              </a:rPr>
              <a:t>із</a:t>
            </a:r>
            <a:r>
              <a:rPr lang="ru-RU" sz="4800" dirty="0">
                <a:solidFill>
                  <a:srgbClr val="FFEB3C"/>
                </a:solidFill>
              </a:rPr>
              <a:t> </a:t>
            </a:r>
            <a:r>
              <a:rPr lang="ru-RU" sz="4800" dirty="0" err="1">
                <a:solidFill>
                  <a:srgbClr val="FFEB3C"/>
                </a:solidFill>
              </a:rPr>
              <a:t>країни</a:t>
            </a:r>
            <a:r>
              <a:rPr lang="ru-RU" sz="4800" dirty="0">
                <a:solidFill>
                  <a:srgbClr val="FFEB3C"/>
                </a:solidFill>
              </a:rPr>
              <a:t> </a:t>
            </a:r>
            <a:r>
              <a:rPr lang="ru-RU" sz="4800" dirty="0" err="1">
                <a:solidFill>
                  <a:srgbClr val="FFEB3C"/>
                </a:solidFill>
              </a:rPr>
              <a:t>життя</a:t>
            </a:r>
            <a:r>
              <a:rPr lang="ru-RU" sz="4800" dirty="0">
                <a:solidFill>
                  <a:srgbClr val="FFEB3C"/>
                </a:solidFill>
              </a:rPr>
              <a:t>. Села. </a:t>
            </a:r>
            <a:endParaRPr lang="uk-UA" sz="4800" dirty="0">
              <a:solidFill>
                <a:srgbClr val="FFEB3C"/>
              </a:solidFill>
            </a:endParaRP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2771800" y="980728"/>
            <a:ext cx="3456384" cy="576064"/>
          </a:xfrm>
        </p:spPr>
        <p:txBody>
          <a:bodyPr>
            <a:noAutofit/>
          </a:bodyPr>
          <a:lstStyle/>
          <a:p>
            <a:pPr algn="ctr"/>
            <a:r>
              <a:rPr lang="ru-RU" sz="2800" i="1" dirty="0" smtClean="0">
                <a:solidFill>
                  <a:srgbClr val="FFEB3C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uk-UA" sz="2800" i="1" dirty="0" smtClean="0">
                <a:solidFill>
                  <a:srgbClr val="FFEB3C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5</a:t>
            </a:r>
            <a:r>
              <a:rPr lang="en-US" sz="2800" i="1" dirty="0" smtClean="0">
                <a:solidFill>
                  <a:srgbClr val="FFEB3C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2</a:t>
            </a:r>
            <a:r>
              <a:rPr lang="uk-UA" sz="2800" i="1" dirty="0" smtClean="0">
                <a:solidFill>
                  <a:srgbClr val="FFEB3C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:7</a:t>
            </a:r>
            <a:endParaRPr lang="ru-RU" sz="3200" i="1" dirty="0">
              <a:solidFill>
                <a:srgbClr val="FFEB3C"/>
              </a:solidFill>
              <a:latin typeface="Georgia" panose="02040502050405020303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22274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/>
    </mc:Choice>
    <mc:Fallback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575556" y="2060848"/>
            <a:ext cx="8028892" cy="3600400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36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3600" dirty="0" smtClean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3600" dirty="0" smtClean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2800" dirty="0" smtClean="0">
              <a:solidFill>
                <a:srgbClr val="FFEB3C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4800" dirty="0">
                <a:solidFill>
                  <a:srgbClr val="FFEB3C"/>
                </a:solidFill>
              </a:rPr>
              <a:t> І </a:t>
            </a:r>
            <a:r>
              <a:rPr lang="ru-RU" sz="4800" dirty="0" err="1">
                <a:solidFill>
                  <a:srgbClr val="FFEB3C"/>
                </a:solidFill>
              </a:rPr>
              <a:t>побачать</a:t>
            </a:r>
            <a:r>
              <a:rPr lang="ru-RU" sz="4800" dirty="0">
                <a:solidFill>
                  <a:srgbClr val="FFEB3C"/>
                </a:solidFill>
              </a:rPr>
              <a:t> </a:t>
            </a:r>
            <a:r>
              <a:rPr lang="ru-RU" sz="4800" dirty="0" err="1">
                <a:solidFill>
                  <a:srgbClr val="FFEB3C"/>
                </a:solidFill>
              </a:rPr>
              <a:t>це</a:t>
            </a:r>
            <a:r>
              <a:rPr lang="ru-RU" sz="4800" dirty="0">
                <a:solidFill>
                  <a:srgbClr val="FFEB3C"/>
                </a:solidFill>
              </a:rPr>
              <a:t> </a:t>
            </a:r>
            <a:r>
              <a:rPr lang="ru-RU" sz="4800" dirty="0" err="1" smtClean="0">
                <a:solidFill>
                  <a:srgbClr val="FFEB3C"/>
                </a:solidFill>
              </a:rPr>
              <a:t>праведні</a:t>
            </a:r>
            <a:r>
              <a:rPr lang="ru-RU" sz="4800" dirty="0" smtClean="0">
                <a:solidFill>
                  <a:srgbClr val="FFEB3C"/>
                </a:solidFill>
              </a:rPr>
              <a:t>,</a:t>
            </a:r>
            <a:r>
              <a:rPr lang="en-US" sz="4800" dirty="0" smtClean="0">
                <a:solidFill>
                  <a:srgbClr val="FFEB3C"/>
                </a:solidFill>
              </a:rPr>
              <a:t/>
            </a:r>
            <a:br>
              <a:rPr lang="en-US" sz="4800" dirty="0" smtClean="0">
                <a:solidFill>
                  <a:srgbClr val="FFEB3C"/>
                </a:solidFill>
              </a:rPr>
            </a:br>
            <a:r>
              <a:rPr lang="ru-RU" sz="4800" dirty="0" smtClean="0">
                <a:solidFill>
                  <a:srgbClr val="FFEB3C"/>
                </a:solidFill>
              </a:rPr>
              <a:t>й </a:t>
            </a:r>
            <a:r>
              <a:rPr lang="ru-RU" sz="4800" dirty="0" err="1">
                <a:solidFill>
                  <a:srgbClr val="FFEB3C"/>
                </a:solidFill>
              </a:rPr>
              <a:t>будуть</a:t>
            </a:r>
            <a:r>
              <a:rPr lang="ru-RU" sz="4800" dirty="0">
                <a:solidFill>
                  <a:srgbClr val="FFEB3C"/>
                </a:solidFill>
              </a:rPr>
              <a:t> </a:t>
            </a:r>
            <a:r>
              <a:rPr lang="ru-RU" sz="4800" dirty="0" err="1">
                <a:solidFill>
                  <a:srgbClr val="FFEB3C"/>
                </a:solidFill>
              </a:rPr>
              <a:t>боятись</a:t>
            </a:r>
            <a:r>
              <a:rPr lang="ru-RU" sz="4800" dirty="0">
                <a:solidFill>
                  <a:srgbClr val="FFEB3C"/>
                </a:solidFill>
              </a:rPr>
              <a:t>, і </a:t>
            </a:r>
            <a:r>
              <a:rPr lang="ru-RU" sz="4800" dirty="0" err="1">
                <a:solidFill>
                  <a:srgbClr val="FFEB3C"/>
                </a:solidFill>
              </a:rPr>
              <a:t>будуть</a:t>
            </a:r>
            <a:r>
              <a:rPr lang="ru-RU" sz="4800" dirty="0">
                <a:solidFill>
                  <a:srgbClr val="FFEB3C"/>
                </a:solidFill>
              </a:rPr>
              <a:t> </a:t>
            </a:r>
            <a:r>
              <a:rPr lang="ru-RU" sz="4800" dirty="0" err="1">
                <a:solidFill>
                  <a:srgbClr val="FFEB3C"/>
                </a:solidFill>
              </a:rPr>
              <a:t>сміятися</a:t>
            </a:r>
            <a:r>
              <a:rPr lang="ru-RU" sz="4800" dirty="0">
                <a:solidFill>
                  <a:srgbClr val="FFEB3C"/>
                </a:solidFill>
              </a:rPr>
              <a:t> з </a:t>
            </a:r>
            <a:r>
              <a:rPr lang="ru-RU" sz="4800" dirty="0" err="1">
                <a:solidFill>
                  <a:srgbClr val="FFEB3C"/>
                </a:solidFill>
              </a:rPr>
              <a:t>нього</a:t>
            </a:r>
            <a:r>
              <a:rPr lang="ru-RU" sz="4800" dirty="0">
                <a:solidFill>
                  <a:srgbClr val="FFEB3C"/>
                </a:solidFill>
              </a:rPr>
              <a:t>: </a:t>
            </a:r>
            <a:endParaRPr lang="uk-UA" sz="4800" dirty="0">
              <a:solidFill>
                <a:srgbClr val="FFEB3C"/>
              </a:solidFill>
            </a:endParaRP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2771800" y="980728"/>
            <a:ext cx="3456384" cy="576064"/>
          </a:xfrm>
        </p:spPr>
        <p:txBody>
          <a:bodyPr>
            <a:noAutofit/>
          </a:bodyPr>
          <a:lstStyle/>
          <a:p>
            <a:pPr algn="ctr"/>
            <a:r>
              <a:rPr lang="ru-RU" sz="2800" i="1" dirty="0" smtClean="0">
                <a:solidFill>
                  <a:srgbClr val="FFEB3C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uk-UA" sz="2800" i="1" dirty="0" smtClean="0">
                <a:solidFill>
                  <a:srgbClr val="FFEB3C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5</a:t>
            </a:r>
            <a:r>
              <a:rPr lang="en-US" sz="2800" i="1" dirty="0" smtClean="0">
                <a:solidFill>
                  <a:srgbClr val="FFEB3C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2</a:t>
            </a:r>
            <a:r>
              <a:rPr lang="uk-UA" sz="2800" i="1" dirty="0" smtClean="0">
                <a:solidFill>
                  <a:srgbClr val="FFEB3C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:8</a:t>
            </a:r>
            <a:endParaRPr lang="ru-RU" sz="3200" i="1" dirty="0">
              <a:solidFill>
                <a:srgbClr val="FFEB3C"/>
              </a:solidFill>
              <a:latin typeface="Georgia" panose="02040502050405020303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34445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/>
    </mc:Choice>
    <mc:Fallback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575556" y="2060848"/>
            <a:ext cx="8028892" cy="417646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3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3200" dirty="0" smtClean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3200" dirty="0" smtClean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dirty="0" smtClean="0">
              <a:solidFill>
                <a:srgbClr val="FFEB3C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4400" dirty="0">
                <a:solidFill>
                  <a:srgbClr val="FFEB3C"/>
                </a:solidFill>
              </a:rPr>
              <a:t> Ось </a:t>
            </a:r>
            <a:r>
              <a:rPr lang="ru-RU" sz="4400" dirty="0" err="1">
                <a:solidFill>
                  <a:srgbClr val="FFEB3C"/>
                </a:solidFill>
              </a:rPr>
              <a:t>упалий</a:t>
            </a:r>
            <a:r>
              <a:rPr lang="ru-RU" sz="4400" dirty="0">
                <a:solidFill>
                  <a:srgbClr val="FFEB3C"/>
                </a:solidFill>
              </a:rPr>
              <a:t> </a:t>
            </a:r>
            <a:r>
              <a:rPr lang="ru-RU" sz="4400" dirty="0" err="1">
                <a:solidFill>
                  <a:srgbClr val="FFEB3C"/>
                </a:solidFill>
              </a:rPr>
              <a:t>змій</a:t>
            </a:r>
            <a:r>
              <a:rPr lang="ru-RU" sz="4400" dirty="0">
                <a:solidFill>
                  <a:srgbClr val="FFEB3C"/>
                </a:solidFill>
              </a:rPr>
              <a:t>, </a:t>
            </a:r>
            <a:r>
              <a:rPr lang="ru-RU" sz="4400" dirty="0" err="1">
                <a:solidFill>
                  <a:srgbClr val="FFEB3C"/>
                </a:solidFill>
              </a:rPr>
              <a:t>що</a:t>
            </a:r>
            <a:r>
              <a:rPr lang="ru-RU" sz="4400" dirty="0">
                <a:solidFill>
                  <a:srgbClr val="FFEB3C"/>
                </a:solidFill>
              </a:rPr>
              <a:t> Бога не чинить </a:t>
            </a:r>
            <a:r>
              <a:rPr lang="ru-RU" sz="4400" dirty="0" err="1">
                <a:solidFill>
                  <a:srgbClr val="FFEB3C"/>
                </a:solidFill>
              </a:rPr>
              <a:t>своєю</a:t>
            </a:r>
            <a:r>
              <a:rPr lang="ru-RU" sz="4400" dirty="0">
                <a:solidFill>
                  <a:srgbClr val="FFEB3C"/>
                </a:solidFill>
              </a:rPr>
              <a:t> </a:t>
            </a:r>
            <a:r>
              <a:rPr lang="ru-RU" sz="4400" dirty="0" err="1">
                <a:solidFill>
                  <a:srgbClr val="FFEB3C"/>
                </a:solidFill>
              </a:rPr>
              <a:t>твердинею</a:t>
            </a:r>
            <a:r>
              <a:rPr lang="ru-RU" sz="4400" dirty="0">
                <a:solidFill>
                  <a:srgbClr val="FFEB3C"/>
                </a:solidFill>
              </a:rPr>
              <a:t>, та на </a:t>
            </a:r>
            <a:r>
              <a:rPr lang="ru-RU" sz="4400" dirty="0" err="1">
                <a:solidFill>
                  <a:srgbClr val="FFEB3C"/>
                </a:solidFill>
              </a:rPr>
              <a:t>великість</a:t>
            </a:r>
            <a:r>
              <a:rPr lang="ru-RU" sz="4400" dirty="0">
                <a:solidFill>
                  <a:srgbClr val="FFEB3C"/>
                </a:solidFill>
              </a:rPr>
              <a:t> </a:t>
            </a:r>
            <a:r>
              <a:rPr lang="ru-RU" sz="4400" dirty="0" err="1">
                <a:solidFill>
                  <a:srgbClr val="FFEB3C"/>
                </a:solidFill>
              </a:rPr>
              <a:t>пишності</a:t>
            </a:r>
            <a:r>
              <a:rPr lang="ru-RU" sz="4400" dirty="0">
                <a:solidFill>
                  <a:srgbClr val="FFEB3C"/>
                </a:solidFill>
              </a:rPr>
              <a:t> </a:t>
            </a:r>
            <a:r>
              <a:rPr lang="ru-RU" sz="4400" dirty="0" err="1">
                <a:solidFill>
                  <a:srgbClr val="FFEB3C"/>
                </a:solidFill>
              </a:rPr>
              <a:t>своєї</a:t>
            </a:r>
            <a:r>
              <a:rPr lang="ru-RU" sz="4400" dirty="0">
                <a:solidFill>
                  <a:srgbClr val="FFEB3C"/>
                </a:solidFill>
              </a:rPr>
              <a:t> </a:t>
            </a:r>
            <a:r>
              <a:rPr lang="ru-RU" sz="4400" dirty="0" err="1">
                <a:solidFill>
                  <a:srgbClr val="FFEB3C"/>
                </a:solidFill>
              </a:rPr>
              <a:t>покладає</a:t>
            </a:r>
            <a:r>
              <a:rPr lang="ru-RU" sz="4400" dirty="0">
                <a:solidFill>
                  <a:srgbClr val="FFEB3C"/>
                </a:solidFill>
              </a:rPr>
              <a:t> </a:t>
            </a:r>
            <a:r>
              <a:rPr lang="ru-RU" sz="4400" dirty="0" err="1">
                <a:solidFill>
                  <a:srgbClr val="FFEB3C"/>
                </a:solidFill>
              </a:rPr>
              <a:t>надію</a:t>
            </a:r>
            <a:r>
              <a:rPr lang="ru-RU" sz="4400" dirty="0">
                <a:solidFill>
                  <a:srgbClr val="FFEB3C"/>
                </a:solidFill>
              </a:rPr>
              <a:t>, </a:t>
            </a:r>
            <a:r>
              <a:rPr lang="ru-RU" sz="4400" dirty="0" err="1" smtClean="0">
                <a:solidFill>
                  <a:srgbClr val="FFEB3C"/>
                </a:solidFill>
              </a:rPr>
              <a:t>втікає</a:t>
            </a:r>
            <a:r>
              <a:rPr lang="en-US" sz="4400" dirty="0" smtClean="0">
                <a:solidFill>
                  <a:srgbClr val="FFEB3C"/>
                </a:solidFill>
              </a:rPr>
              <a:t/>
            </a:r>
            <a:br>
              <a:rPr lang="en-US" sz="4400" dirty="0" smtClean="0">
                <a:solidFill>
                  <a:srgbClr val="FFEB3C"/>
                </a:solidFill>
              </a:rPr>
            </a:br>
            <a:r>
              <a:rPr lang="ru-RU" sz="4400" dirty="0" smtClean="0">
                <a:solidFill>
                  <a:srgbClr val="FFEB3C"/>
                </a:solidFill>
              </a:rPr>
              <a:t>до </a:t>
            </a:r>
            <a:r>
              <a:rPr lang="ru-RU" sz="4400" dirty="0">
                <a:solidFill>
                  <a:srgbClr val="FFEB3C"/>
                </a:solidFill>
              </a:rPr>
              <a:t>злого </a:t>
            </a:r>
            <a:r>
              <a:rPr lang="ru-RU" sz="4400" dirty="0" err="1">
                <a:solidFill>
                  <a:srgbClr val="FFEB3C"/>
                </a:solidFill>
              </a:rPr>
              <a:t>свого</a:t>
            </a:r>
            <a:r>
              <a:rPr lang="ru-RU" sz="4400" dirty="0">
                <a:solidFill>
                  <a:srgbClr val="FFEB3C"/>
                </a:solidFill>
              </a:rPr>
              <a:t>… </a:t>
            </a:r>
            <a:endParaRPr lang="uk-UA" sz="4400" dirty="0">
              <a:solidFill>
                <a:srgbClr val="FFEB3C"/>
              </a:solidFill>
            </a:endParaRP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2771800" y="980728"/>
            <a:ext cx="3456384" cy="576064"/>
          </a:xfrm>
        </p:spPr>
        <p:txBody>
          <a:bodyPr>
            <a:noAutofit/>
          </a:bodyPr>
          <a:lstStyle/>
          <a:p>
            <a:pPr algn="ctr"/>
            <a:r>
              <a:rPr lang="ru-RU" sz="2800" i="1" dirty="0" smtClean="0">
                <a:solidFill>
                  <a:srgbClr val="FFEB3C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uk-UA" sz="2800" i="1" dirty="0" smtClean="0">
                <a:solidFill>
                  <a:srgbClr val="FFEB3C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5</a:t>
            </a:r>
            <a:r>
              <a:rPr lang="en-US" sz="2800" i="1" dirty="0" smtClean="0">
                <a:solidFill>
                  <a:srgbClr val="FFEB3C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2</a:t>
            </a:r>
            <a:r>
              <a:rPr lang="uk-UA" sz="2800" i="1" dirty="0" smtClean="0">
                <a:solidFill>
                  <a:srgbClr val="FFEB3C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:9</a:t>
            </a:r>
            <a:endParaRPr lang="ru-RU" sz="3200" i="1" dirty="0">
              <a:solidFill>
                <a:srgbClr val="FFEB3C"/>
              </a:solidFill>
              <a:latin typeface="Georgia" panose="02040502050405020303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1131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/>
    </mc:Choice>
    <mc:Fallback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575556" y="2060848"/>
            <a:ext cx="8028892" cy="3960440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36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3600" dirty="0" smtClean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3600" dirty="0" smtClean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2800" dirty="0" smtClean="0">
              <a:solidFill>
                <a:srgbClr val="FFEB3C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4800" dirty="0">
                <a:solidFill>
                  <a:srgbClr val="FFEB3C"/>
                </a:solidFill>
              </a:rPr>
              <a:t>А я як зелена </a:t>
            </a:r>
            <a:r>
              <a:rPr lang="ru-RU" sz="4800" dirty="0" smtClean="0">
                <a:solidFill>
                  <a:srgbClr val="FFEB3C"/>
                </a:solidFill>
              </a:rPr>
              <a:t>оливка</a:t>
            </a:r>
            <a:r>
              <a:rPr lang="en-US" sz="4800" dirty="0" smtClean="0">
                <a:solidFill>
                  <a:srgbClr val="FFEB3C"/>
                </a:solidFill>
              </a:rPr>
              <a:t/>
            </a:r>
            <a:br>
              <a:rPr lang="en-US" sz="4800" dirty="0" smtClean="0">
                <a:solidFill>
                  <a:srgbClr val="FFEB3C"/>
                </a:solidFill>
              </a:rPr>
            </a:br>
            <a:r>
              <a:rPr lang="ru-RU" sz="4800" dirty="0" smtClean="0">
                <a:solidFill>
                  <a:srgbClr val="FFEB3C"/>
                </a:solidFill>
              </a:rPr>
              <a:t> </a:t>
            </a:r>
            <a:r>
              <a:rPr lang="ru-RU" sz="4800" dirty="0">
                <a:solidFill>
                  <a:srgbClr val="FFEB3C"/>
                </a:solidFill>
              </a:rPr>
              <a:t>у </a:t>
            </a:r>
            <a:r>
              <a:rPr lang="ru-RU" sz="4800" dirty="0" err="1">
                <a:solidFill>
                  <a:srgbClr val="FFEB3C"/>
                </a:solidFill>
              </a:rPr>
              <a:t>Божому</a:t>
            </a:r>
            <a:r>
              <a:rPr lang="ru-RU" sz="4800" dirty="0">
                <a:solidFill>
                  <a:srgbClr val="FFEB3C"/>
                </a:solidFill>
              </a:rPr>
              <a:t> </a:t>
            </a:r>
            <a:r>
              <a:rPr lang="ru-RU" sz="4800" dirty="0" err="1">
                <a:solidFill>
                  <a:srgbClr val="FFEB3C"/>
                </a:solidFill>
              </a:rPr>
              <a:t>домі</a:t>
            </a:r>
            <a:r>
              <a:rPr lang="ru-RU" sz="4800" dirty="0">
                <a:solidFill>
                  <a:srgbClr val="FFEB3C"/>
                </a:solidFill>
              </a:rPr>
              <a:t>, </a:t>
            </a:r>
            <a:r>
              <a:rPr lang="ru-RU" sz="4800" dirty="0" err="1" smtClean="0">
                <a:solidFill>
                  <a:srgbClr val="FFEB3C"/>
                </a:solidFill>
              </a:rPr>
              <a:t>надіюсь</a:t>
            </a:r>
            <a:r>
              <a:rPr lang="en-US" sz="4800" dirty="0" smtClean="0">
                <a:solidFill>
                  <a:srgbClr val="FFEB3C"/>
                </a:solidFill>
              </a:rPr>
              <a:t/>
            </a:r>
            <a:br>
              <a:rPr lang="en-US" sz="4800" dirty="0" smtClean="0">
                <a:solidFill>
                  <a:srgbClr val="FFEB3C"/>
                </a:solidFill>
              </a:rPr>
            </a:br>
            <a:r>
              <a:rPr lang="ru-RU" sz="4800" dirty="0" smtClean="0">
                <a:solidFill>
                  <a:srgbClr val="FFEB3C"/>
                </a:solidFill>
              </a:rPr>
              <a:t>на </a:t>
            </a:r>
            <a:r>
              <a:rPr lang="ru-RU" sz="4800" dirty="0" err="1">
                <a:solidFill>
                  <a:srgbClr val="FFEB3C"/>
                </a:solidFill>
              </a:rPr>
              <a:t>Божую</a:t>
            </a:r>
            <a:r>
              <a:rPr lang="ru-RU" sz="4800" dirty="0">
                <a:solidFill>
                  <a:srgbClr val="FFEB3C"/>
                </a:solidFill>
              </a:rPr>
              <a:t> </a:t>
            </a:r>
            <a:r>
              <a:rPr lang="ru-RU" sz="4800" dirty="0" err="1" smtClean="0">
                <a:solidFill>
                  <a:srgbClr val="FFEB3C"/>
                </a:solidFill>
              </a:rPr>
              <a:t>милість</a:t>
            </a:r>
            <a:r>
              <a:rPr lang="en-US" sz="4800" dirty="0" smtClean="0">
                <a:solidFill>
                  <a:srgbClr val="FFEB3C"/>
                </a:solidFill>
              </a:rPr>
              <a:t/>
            </a:r>
            <a:br>
              <a:rPr lang="en-US" sz="4800" dirty="0" smtClean="0">
                <a:solidFill>
                  <a:srgbClr val="FFEB3C"/>
                </a:solidFill>
              </a:rPr>
            </a:br>
            <a:r>
              <a:rPr lang="ru-RU" sz="4800" dirty="0" smtClean="0">
                <a:solidFill>
                  <a:srgbClr val="FFEB3C"/>
                </a:solidFill>
              </a:rPr>
              <a:t>на </a:t>
            </a:r>
            <a:r>
              <a:rPr lang="ru-RU" sz="4800" dirty="0" err="1">
                <a:solidFill>
                  <a:srgbClr val="FFEB3C"/>
                </a:solidFill>
              </a:rPr>
              <a:t>вічні</a:t>
            </a:r>
            <a:r>
              <a:rPr lang="ru-RU" sz="4800" dirty="0">
                <a:solidFill>
                  <a:srgbClr val="FFEB3C"/>
                </a:solidFill>
              </a:rPr>
              <a:t> </a:t>
            </a:r>
            <a:r>
              <a:rPr lang="ru-RU" sz="4800" dirty="0" err="1">
                <a:solidFill>
                  <a:srgbClr val="FFEB3C"/>
                </a:solidFill>
              </a:rPr>
              <a:t>віки</a:t>
            </a:r>
            <a:r>
              <a:rPr lang="ru-RU" sz="4800" dirty="0">
                <a:solidFill>
                  <a:srgbClr val="FFEB3C"/>
                </a:solidFill>
              </a:rPr>
              <a:t>! </a:t>
            </a:r>
            <a:endParaRPr lang="uk-UA" sz="4800" dirty="0">
              <a:solidFill>
                <a:srgbClr val="FFEB3C"/>
              </a:solidFill>
            </a:endParaRP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2771800" y="980728"/>
            <a:ext cx="3456384" cy="576064"/>
          </a:xfrm>
        </p:spPr>
        <p:txBody>
          <a:bodyPr>
            <a:noAutofit/>
          </a:bodyPr>
          <a:lstStyle/>
          <a:p>
            <a:pPr algn="ctr"/>
            <a:r>
              <a:rPr lang="ru-RU" sz="2800" i="1" dirty="0" smtClean="0">
                <a:solidFill>
                  <a:srgbClr val="FFEB3C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uk-UA" sz="2800" i="1" dirty="0" smtClean="0">
                <a:solidFill>
                  <a:srgbClr val="FFEB3C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5</a:t>
            </a:r>
            <a:r>
              <a:rPr lang="en-US" sz="2800" i="1" dirty="0" smtClean="0">
                <a:solidFill>
                  <a:srgbClr val="FFEB3C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2</a:t>
            </a:r>
            <a:r>
              <a:rPr lang="uk-UA" sz="2800" i="1" dirty="0" smtClean="0">
                <a:solidFill>
                  <a:srgbClr val="FFEB3C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:10</a:t>
            </a:r>
            <a:endParaRPr lang="ru-RU" sz="3200" i="1" dirty="0">
              <a:solidFill>
                <a:srgbClr val="FFEB3C"/>
              </a:solidFill>
              <a:latin typeface="Georgia" panose="02040502050405020303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80730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/>
    </mc:Choice>
    <mc:Fallback>
      <p:transition advClick="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796</TotalTime>
  <Words>50</Words>
  <Application>Microsoft Office PowerPoint</Application>
  <PresentationFormat>On-screen Show (4:3)</PresentationFormat>
  <Paragraphs>57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Georgia</vt:lpstr>
      <vt:lpstr>Verdana</vt:lpstr>
      <vt:lpstr>Тема Office</vt:lpstr>
      <vt:lpstr>Псалом 52</vt:lpstr>
      <vt:lpstr>Псалом 52:3</vt:lpstr>
      <vt:lpstr>Псалом 52:4</vt:lpstr>
      <vt:lpstr>Псалом 52:5</vt:lpstr>
      <vt:lpstr>Псалом 52:6</vt:lpstr>
      <vt:lpstr>Псалом 52:7</vt:lpstr>
      <vt:lpstr>Псалом 52:8</vt:lpstr>
      <vt:lpstr>Псалом 52:9</vt:lpstr>
      <vt:lpstr>Псалом 52:10</vt:lpstr>
      <vt:lpstr>Псалом 52:11</vt:lpstr>
    </vt:vector>
  </TitlesOfParts>
  <Company>Light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Dkey</dc:creator>
  <cp:lastModifiedBy>ПЛвЦ Рівне</cp:lastModifiedBy>
  <cp:revision>171</cp:revision>
  <dcterms:created xsi:type="dcterms:W3CDTF">2011-03-25T18:27:23Z</dcterms:created>
  <dcterms:modified xsi:type="dcterms:W3CDTF">2019-01-31T12:37:19Z</dcterms:modified>
</cp:coreProperties>
</file>